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199313" cy="3600450"/>
  <p:notesSz cx="6858000" cy="9144000"/>
  <p:defaultTextStyle>
    <a:defPPr>
      <a:defRPr lang="de-DE"/>
    </a:defPPr>
    <a:lvl1pPr marL="0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1pPr>
    <a:lvl2pPr marL="259187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2pPr>
    <a:lvl3pPr marL="518373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3pPr>
    <a:lvl4pPr marL="777560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4pPr>
    <a:lvl5pPr marL="1036747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5pPr>
    <a:lvl6pPr marL="1295933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6pPr>
    <a:lvl7pPr marL="1555120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7pPr>
    <a:lvl8pPr marL="1814307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8pPr>
    <a:lvl9pPr marL="2073493" algn="l" defTabSz="518373" rtl="0" eaLnBrk="1" latinLnBrk="0" hangingPunct="1">
      <a:defRPr sz="10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914" y="589241"/>
            <a:ext cx="5399485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1891070"/>
            <a:ext cx="5399485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91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30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8" y="191691"/>
            <a:ext cx="1552352" cy="305121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191691"/>
            <a:ext cx="4567064" cy="305121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9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2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3" y="897613"/>
            <a:ext cx="6209407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3" y="2409468"/>
            <a:ext cx="6209407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32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958453"/>
            <a:ext cx="3059708" cy="22844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958453"/>
            <a:ext cx="3059708" cy="22844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99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191691"/>
            <a:ext cx="6209407" cy="6959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882610"/>
            <a:ext cx="304564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1315164"/>
            <a:ext cx="3045647" cy="193440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882610"/>
            <a:ext cx="3060646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1315164"/>
            <a:ext cx="3060646" cy="193440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68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45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024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240030"/>
            <a:ext cx="2321966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518398"/>
            <a:ext cx="364465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1" y="1080135"/>
            <a:ext cx="2321966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89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240030"/>
            <a:ext cx="2321966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518398"/>
            <a:ext cx="364465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1" y="1080135"/>
            <a:ext cx="2321966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37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191691"/>
            <a:ext cx="6209407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958453"/>
            <a:ext cx="6209407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3337084"/>
            <a:ext cx="161984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79A4-CE59-4645-A25E-1B52AE74A113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3337084"/>
            <a:ext cx="242976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3337084"/>
            <a:ext cx="161984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2FE5-FC80-4E3D-A00A-3038165ED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1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0287" y="1567766"/>
            <a:ext cx="3990525" cy="1631714"/>
          </a:xfrm>
        </p:spPr>
        <p:txBody>
          <a:bodyPr>
            <a:normAutofit fontScale="90000"/>
          </a:bodyPr>
          <a:lstStyle/>
          <a:p>
            <a:r>
              <a:rPr lang="de-DE" sz="4000" b="1" dirty="0"/>
              <a:t>G</a:t>
            </a:r>
            <a:r>
              <a:rPr lang="de-DE" b="1" dirty="0" smtClean="0"/>
              <a:t>utschein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700" b="1" dirty="0" smtClean="0"/>
              <a:t>im Wert </a:t>
            </a:r>
            <a:r>
              <a:rPr lang="de-DE" sz="2700" b="1" dirty="0" smtClean="0"/>
              <a:t>von</a:t>
            </a:r>
            <a:br>
              <a:rPr lang="de-DE" sz="2700" b="1" dirty="0" smtClean="0"/>
            </a:br>
            <a:r>
              <a:rPr lang="de-DE" sz="2700" b="1" dirty="0" smtClean="0"/>
              <a:t/>
            </a:r>
            <a:br>
              <a:rPr lang="de-DE" sz="2700" b="1" dirty="0" smtClean="0"/>
            </a:br>
            <a:r>
              <a:rPr lang="de-DE" dirty="0"/>
              <a:t>5</a:t>
            </a:r>
            <a:r>
              <a:rPr lang="de-DE" dirty="0" smtClean="0"/>
              <a:t>€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dirty="0" smtClean="0"/>
              <a:t>Wir freuen uns auf Ihren Besuch.</a:t>
            </a:r>
            <a:br>
              <a:rPr lang="de-DE" sz="1600" dirty="0" smtClean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endParaRPr lang="de-DE" sz="1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42997" y="1325995"/>
            <a:ext cx="2088435" cy="1875698"/>
          </a:xfrm>
        </p:spPr>
        <p:txBody>
          <a:bodyPr>
            <a:normAutofit/>
          </a:bodyPr>
          <a:lstStyle/>
          <a:p>
            <a:r>
              <a:rPr lang="de-DE" sz="1100" dirty="0" smtClean="0"/>
              <a:t>Lissi Weber</a:t>
            </a:r>
          </a:p>
          <a:p>
            <a:r>
              <a:rPr lang="de-DE" sz="1100" dirty="0" smtClean="0"/>
              <a:t>Kirchgasse 4</a:t>
            </a:r>
          </a:p>
          <a:p>
            <a:r>
              <a:rPr lang="de-DE" sz="1100" dirty="0" smtClean="0"/>
              <a:t>97421 Schweinfurt</a:t>
            </a:r>
          </a:p>
          <a:p>
            <a:r>
              <a:rPr lang="de-DE" sz="1100" dirty="0" smtClean="0"/>
              <a:t>0972184800</a:t>
            </a:r>
          </a:p>
          <a:p>
            <a:r>
              <a:rPr lang="de-DE" sz="1100" dirty="0" smtClean="0"/>
              <a:t>0176 6633 8770</a:t>
            </a:r>
          </a:p>
          <a:p>
            <a:endParaRPr lang="de-DE" sz="1100" dirty="0"/>
          </a:p>
          <a:p>
            <a:r>
              <a:rPr lang="de-DE" sz="1100" dirty="0" smtClean="0"/>
              <a:t>Buchen Sie Ihren Termin online:</a:t>
            </a:r>
          </a:p>
          <a:p>
            <a:r>
              <a:rPr lang="de-DE" sz="1100" dirty="0" smtClean="0"/>
              <a:t>www.lissiweber.de</a:t>
            </a:r>
            <a:endParaRPr lang="de-DE" sz="11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44"/>
          <a:stretch/>
        </p:blipFill>
        <p:spPr>
          <a:xfrm>
            <a:off x="204069" y="125309"/>
            <a:ext cx="1892018" cy="206371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202138" y="225083"/>
            <a:ext cx="1756679" cy="8721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Lissi Weber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69" y="2260931"/>
            <a:ext cx="1838178" cy="85201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90091" y="3199540"/>
            <a:ext cx="680023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Der Wert des Gutscheins ist nicht gegen Bargeld einlösbar</a:t>
            </a:r>
            <a:r>
              <a:rPr lang="de-DE" smtClean="0"/>
              <a:t>.           </a:t>
            </a:r>
            <a:r>
              <a:rPr lang="de-DE" smtClean="0"/>
              <a:t>   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95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10803" y="174283"/>
            <a:ext cx="27525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Haarverlängerung &amp; Haarverdichtung                           </a:t>
            </a:r>
          </a:p>
          <a:p>
            <a:r>
              <a:rPr lang="de-DE" b="1" dirty="0"/>
              <a:t>m</a:t>
            </a:r>
            <a:r>
              <a:rPr lang="de-DE" b="1" dirty="0" smtClean="0"/>
              <a:t>it Great </a:t>
            </a:r>
            <a:r>
              <a:rPr lang="de-DE" b="1" dirty="0" err="1" smtClean="0"/>
              <a:t>Lengths</a:t>
            </a:r>
            <a:endParaRPr lang="de-DE" b="1" dirty="0" smtClean="0"/>
          </a:p>
          <a:p>
            <a:r>
              <a:rPr lang="de-DE" dirty="0" smtClean="0"/>
              <a:t>Damen &amp; Herrenfriseur</a:t>
            </a:r>
          </a:p>
          <a:p>
            <a:r>
              <a:rPr lang="de-DE" dirty="0" err="1" smtClean="0"/>
              <a:t>Keratinhaarglättung</a:t>
            </a:r>
            <a:endParaRPr lang="de-DE" dirty="0" smtClean="0"/>
          </a:p>
          <a:p>
            <a:r>
              <a:rPr lang="de-DE" dirty="0" err="1" smtClean="0"/>
              <a:t>Balayage</a:t>
            </a:r>
            <a:r>
              <a:rPr lang="de-DE" dirty="0" smtClean="0"/>
              <a:t> </a:t>
            </a:r>
          </a:p>
          <a:p>
            <a:r>
              <a:rPr lang="de-DE" dirty="0" smtClean="0"/>
              <a:t>Dauerwelle </a:t>
            </a:r>
          </a:p>
          <a:p>
            <a:r>
              <a:rPr lang="de-DE" dirty="0" smtClean="0"/>
              <a:t>Wimpernwelle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860418" y="202280"/>
            <a:ext cx="1996872" cy="8630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Lissi Weber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3905102" y="368529"/>
            <a:ext cx="3183885" cy="1505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      </a:t>
            </a:r>
            <a:r>
              <a:rPr lang="de-DE" dirty="0" err="1" smtClean="0"/>
              <a:t>lissiweber_greatlengths</a:t>
            </a:r>
            <a:endParaRPr lang="de-DE" dirty="0"/>
          </a:p>
          <a:p>
            <a:r>
              <a:rPr lang="de-DE" dirty="0" smtClean="0"/>
              <a:t>      Lissi Weber – Haarverlängerungen mit Great </a:t>
            </a:r>
            <a:r>
              <a:rPr lang="de-DE" dirty="0" err="1" smtClean="0"/>
              <a:t>Lengths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29" y="1359875"/>
            <a:ext cx="129495" cy="12949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25" y="1508522"/>
            <a:ext cx="131847" cy="13184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" t="-255" r="-1098" b="3466"/>
          <a:stretch/>
        </p:blipFill>
        <p:spPr>
          <a:xfrm>
            <a:off x="4956226" y="1741602"/>
            <a:ext cx="2102646" cy="175724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05" y="1741602"/>
            <a:ext cx="2958330" cy="168317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574" y="2145861"/>
            <a:ext cx="2239385" cy="103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7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Benutzerdefiniert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Gutschein im Wert von  5€  Wir freuen uns auf Ihren Besuch.  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Gutschein im Wert von  ________ €  Wir freuen uns auf Ihren Besuch.</dc:title>
  <dc:creator>Lissi_w@web.de</dc:creator>
  <cp:lastModifiedBy>Lissi_w@web.de</cp:lastModifiedBy>
  <cp:revision>20</cp:revision>
  <dcterms:created xsi:type="dcterms:W3CDTF">2021-01-29T09:54:58Z</dcterms:created>
  <dcterms:modified xsi:type="dcterms:W3CDTF">2022-12-07T19:49:11Z</dcterms:modified>
</cp:coreProperties>
</file>